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1" r:id="rId4"/>
  </p:sldMasterIdLst>
  <p:notesMasterIdLst>
    <p:notesMasterId r:id="rId11"/>
  </p:notesMasterIdLst>
  <p:handoutMasterIdLst>
    <p:handoutMasterId r:id="rId12"/>
  </p:handoutMasterIdLst>
  <p:sldIdLst>
    <p:sldId id="256" r:id="rId5"/>
    <p:sldId id="269" r:id="rId6"/>
    <p:sldId id="270" r:id="rId7"/>
    <p:sldId id="271" r:id="rId8"/>
    <p:sldId id="272" r:id="rId9"/>
    <p:sldId id="273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41" autoAdjust="0"/>
  </p:normalViewPr>
  <p:slideViewPr>
    <p:cSldViewPr snapToGrid="0">
      <p:cViewPr varScale="1">
        <p:scale>
          <a:sx n="92" d="100"/>
          <a:sy n="92" d="100"/>
        </p:scale>
        <p:origin x="84" y="45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8" d="100"/>
          <a:sy n="68" d="100"/>
        </p:scale>
        <p:origin x="3288" y="32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703FB87-790C-4850-A90C-12C5FF4B94D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8127921-F9C4-44F3-AC5F-130B6A406C0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E59275-AFE1-4999-B78A-D0D76B9F2B0B}" type="datetimeFigureOut">
              <a:rPr lang="en-US" smtClean="0"/>
              <a:t>05/26/2024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65E047-F1CB-4066-A459-9EDC95F2E61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A77EF5-5277-4BAF-8BB4-2E02103988E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668C69-0C3E-40A2-B4A0-B2C8B71D8E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15862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EADD7A-FE61-48EE-BE0E-8546E5401374}" type="datetimeFigureOut">
              <a:rPr lang="en-US" smtClean="0"/>
              <a:t>05/26/2024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000EEB-8338-48D7-8EE8-EE0082EF76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7701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53382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43388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2689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10993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10154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81556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05/26/2024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79515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05/26/2024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4037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05/26/2024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54404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05/26/2024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4125558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05/26/2024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4972897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05/26/2024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84593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05/26/2024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098981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05/26/2024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17465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05/26/2024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06448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05/26/2024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52451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05/26/2024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04237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05/26/2024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40863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05/26/2024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88674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05/26/2024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94611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05/26/2024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99210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05/26/2024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21044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05/26/2024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5759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4509A250-FF31-4206-8172-F9D3106AACB1}" type="datetimeFigureOut">
              <a:rPr lang="en-US" smtClean="0"/>
              <a:t>05/26/2024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821253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  <p:sldLayoutId id="2147483687" r:id="rId16"/>
    <p:sldLayoutId id="2147483688" r:id="rId17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in links">
            <a:extLst>
              <a:ext uri="{FF2B5EF4-FFF2-40B4-BE49-F238E27FC236}">
                <a16:creationId xmlns:a16="http://schemas.microsoft.com/office/drawing/2014/main" id="{A4511EBC-2F3C-446D-867B-7DC328517A4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</a:blip>
          <a:srcRect t="23391" r="909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D30D32A-359B-41BB-9746-2CF3A21EEF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97954" y="2905477"/>
            <a:ext cx="8825658" cy="1047045"/>
          </a:xfrm>
        </p:spPr>
        <p:txBody>
          <a:bodyPr>
            <a:normAutofit/>
          </a:bodyPr>
          <a:lstStyle/>
          <a:p>
            <a:r>
              <a:rPr lang="fa-IR" dirty="0"/>
              <a:t>توضیحات بخش های وبسایت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30009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6CEE9CE-C217-7963-9068-51908B3294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445" y="592558"/>
            <a:ext cx="11175109" cy="457243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B285093-7A2D-6A90-3CDD-8269CB59A7F2}"/>
              </a:ext>
            </a:extLst>
          </p:cNvPr>
          <p:cNvSpPr txBox="1"/>
          <p:nvPr/>
        </p:nvSpPr>
        <p:spPr>
          <a:xfrm>
            <a:off x="685800" y="5434445"/>
            <a:ext cx="108688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a-IR" sz="2400" dirty="0"/>
              <a:t>در این بخش ما نوار ناوبری و بنر اولیه سایت رو داریم که به کمک نوار ناوبری ما میتوانیم جابجایی سریع در صفحه داته باشیم.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3338816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B285093-7A2D-6A90-3CDD-8269CB59A7F2}"/>
              </a:ext>
            </a:extLst>
          </p:cNvPr>
          <p:cNvSpPr txBox="1"/>
          <p:nvPr/>
        </p:nvSpPr>
        <p:spPr>
          <a:xfrm>
            <a:off x="798887" y="5195454"/>
            <a:ext cx="108688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a-IR" sz="2400" dirty="0"/>
              <a:t>در این بخش ما توضیحات اولیه در باره هتل را داریم و به همراه یکسری از امانات خلاصه هت که در پایین متن اورده شده.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5773A8-65F8-6395-2631-750427EA3A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221" y="831549"/>
            <a:ext cx="11143557" cy="3782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6670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B285093-7A2D-6A90-3CDD-8269CB59A7F2}"/>
              </a:ext>
            </a:extLst>
          </p:cNvPr>
          <p:cNvSpPr txBox="1"/>
          <p:nvPr/>
        </p:nvSpPr>
        <p:spPr>
          <a:xfrm>
            <a:off x="685800" y="5434445"/>
            <a:ext cx="108688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a-IR" sz="2400" dirty="0"/>
              <a:t>در اینجا ما یکسری عکس از هتل داریم و وقتی رو هر کدام ار عکس ها میرویم به ما جزییات بیشتر میدهد که ما را میفرستد داخل صفحه جزییات و ثبت رزرو نهایی ما.</a:t>
            </a:r>
            <a:endParaRPr lang="en-US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DF329DE-67D5-1F04-381F-1C542A393B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3079" y="426027"/>
            <a:ext cx="9325842" cy="4461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498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B285093-7A2D-6A90-3CDD-8269CB59A7F2}"/>
              </a:ext>
            </a:extLst>
          </p:cNvPr>
          <p:cNvSpPr txBox="1"/>
          <p:nvPr/>
        </p:nvSpPr>
        <p:spPr>
          <a:xfrm>
            <a:off x="8387556" y="633092"/>
            <a:ext cx="335626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a-IR" sz="2400" dirty="0"/>
              <a:t>در این صفحه ما جزییات رزرومان را ثبت میکنیم  و همین طور یکسری از اطلاعات خودمان را تا به سمت تکمیل رزرو و پرداخت برویم 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7BFA67-E015-C603-CA49-D6C23076ED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181" y="466837"/>
            <a:ext cx="7845450" cy="5279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9589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B285093-7A2D-6A90-3CDD-8269CB59A7F2}"/>
              </a:ext>
            </a:extLst>
          </p:cNvPr>
          <p:cNvSpPr txBox="1"/>
          <p:nvPr/>
        </p:nvSpPr>
        <p:spPr>
          <a:xfrm>
            <a:off x="2168300" y="5662292"/>
            <a:ext cx="97051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a-IR" sz="2400" dirty="0"/>
              <a:t>در اینجا هم ما صفحات مربوط به اکانت را داریم که برای ورود و یا ساخت اکانت هستند</a:t>
            </a:r>
            <a:endParaRPr lang="en-US" sz="24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13922D0-05BA-994E-D7DF-EA375CCB33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3508" y="3314323"/>
            <a:ext cx="1589329" cy="184995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EC8439B-10F0-8FD1-F21E-2566C11AA6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87245" y="633468"/>
            <a:ext cx="1578409" cy="240067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B616D91-7733-E50E-E6A0-DCBE503361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42136" y="597448"/>
            <a:ext cx="6462619" cy="4645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10634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93813dd7ca6ad654711aa0ab317e03a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f11dc0ce689dd3925e84e4e35398c6e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48C88F1-1664-415F-AFCE-F6CF45809817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0D16958A-754B-4396-9457-FD7A427A37D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C30393A-FEC6-4A44-9E4A-6EA49F1F7DC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TM04033929[[fn=Slate]]</Template>
  <TotalTime>75</TotalTime>
  <Words>140</Words>
  <Application>Microsoft Office PowerPoint</Application>
  <PresentationFormat>Widescreen</PresentationFormat>
  <Paragraphs>12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Calibri</vt:lpstr>
      <vt:lpstr>Calisto MT</vt:lpstr>
      <vt:lpstr>Wingdings 2</vt:lpstr>
      <vt:lpstr>Slate</vt:lpstr>
      <vt:lpstr>توضیحات بخش های وبسایت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توضیحات بخش های وبسایت</dc:title>
  <dc:creator>mani afshar</dc:creator>
  <cp:lastModifiedBy>mani afshar</cp:lastModifiedBy>
  <cp:revision>1</cp:revision>
  <dcterms:created xsi:type="dcterms:W3CDTF">2024-05-26T23:00:37Z</dcterms:created>
  <dcterms:modified xsi:type="dcterms:W3CDTF">2024-05-27T00:15:51Z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